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1" r:id="rId3"/>
    <p:sldId id="273" r:id="rId4"/>
    <p:sldId id="274" r:id="rId5"/>
    <p:sldId id="275" r:id="rId6"/>
    <p:sldId id="276" r:id="rId7"/>
    <p:sldId id="272" r:id="rId8"/>
    <p:sldId id="278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jeni pravokutni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slov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20" name="Podnaslov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zervirano mjesto broja slajd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jeni pravokutni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jeni pravokutni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jeni pravokutni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s jednim zaobljenim kuto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/>
              <a:t>Pritisnite ikonu za dodavanje slike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jeni pravokutni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zervirano mjesto naslova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45552C-CAB8-48BF-A44E-E423457D4301}" type="datetimeFigureOut">
              <a:rPr lang="en-US" smtClean="0"/>
              <a:pPr/>
              <a:t>7/27/2022</a:t>
            </a:fld>
            <a:endParaRPr lang="en-US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A85EE2-766E-4303-921D-AB87CD570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Vrste i svojstva polimernih materijala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89448"/>
          </a:xfrm>
        </p:spPr>
        <p:txBody>
          <a:bodyPr>
            <a:normAutofit/>
          </a:bodyPr>
          <a:lstStyle/>
          <a:p>
            <a:r>
              <a:rPr lang="hr-HR" sz="2400" b="1" dirty="0"/>
              <a:t>Polimeri</a:t>
            </a:r>
            <a:r>
              <a:rPr lang="hr-HR" sz="2400" dirty="0"/>
              <a:t> – skupno ime za prirodne i umjetne (sintetske) tvari i materijale koji se sastoje od velikih molekula (makromolekula)</a:t>
            </a:r>
          </a:p>
          <a:p>
            <a:endParaRPr lang="hr-HR" sz="2400" dirty="0"/>
          </a:p>
          <a:p>
            <a:r>
              <a:rPr lang="hr-HR" sz="2400" b="1" dirty="0"/>
              <a:t>Vrste polimera </a:t>
            </a:r>
            <a:r>
              <a:rPr lang="hr-HR" sz="2400" dirty="0"/>
              <a:t>– prirodni i umjetni, </a:t>
            </a:r>
            <a:r>
              <a:rPr lang="hr-HR" sz="2400" dirty="0" err="1"/>
              <a:t>plastomeri</a:t>
            </a:r>
            <a:r>
              <a:rPr lang="hr-HR" sz="2400" dirty="0"/>
              <a:t>, </a:t>
            </a:r>
            <a:r>
              <a:rPr lang="hr-HR" sz="2400" dirty="0" err="1"/>
              <a:t>duromeri</a:t>
            </a:r>
            <a:r>
              <a:rPr lang="hr-HR" sz="2400" dirty="0"/>
              <a:t> i </a:t>
            </a:r>
            <a:r>
              <a:rPr lang="hr-HR" sz="2400" dirty="0" err="1"/>
              <a:t>elastomeri</a:t>
            </a:r>
            <a:endParaRPr lang="hr-HR" sz="2400" dirty="0"/>
          </a:p>
          <a:p>
            <a:endParaRPr lang="hr-HR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352800"/>
            <a:ext cx="5867400" cy="267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51248"/>
          </a:xfrm>
        </p:spPr>
        <p:txBody>
          <a:bodyPr>
            <a:normAutofit/>
          </a:bodyPr>
          <a:lstStyle/>
          <a:p>
            <a:r>
              <a:rPr lang="hr-HR" sz="2400" b="1" dirty="0"/>
              <a:t>Prirodni polimeri </a:t>
            </a:r>
            <a:r>
              <a:rPr lang="hr-HR" sz="2400" dirty="0"/>
              <a:t>– </a:t>
            </a:r>
            <a:r>
              <a:rPr lang="hr-HR" sz="2400" dirty="0" err="1"/>
              <a:t>rogovlje</a:t>
            </a:r>
            <a:r>
              <a:rPr lang="hr-HR" sz="2400" dirty="0"/>
              <a:t>, </a:t>
            </a:r>
            <a:r>
              <a:rPr lang="hr-HR" sz="2400" dirty="0" err="1"/>
              <a:t>papkovina</a:t>
            </a:r>
            <a:r>
              <a:rPr lang="hr-HR" sz="2400" dirty="0"/>
              <a:t>, celuloza, kaučuk, smola, drvo. Izrađuju se gumbi i ukrasne figurice.</a:t>
            </a:r>
          </a:p>
          <a:p>
            <a:endParaRPr lang="hr-HR" sz="2400" dirty="0"/>
          </a:p>
          <a:p>
            <a:r>
              <a:rPr lang="hr-HR" sz="2400" b="1" dirty="0"/>
              <a:t>Umjetni polimeri </a:t>
            </a:r>
            <a:r>
              <a:rPr lang="hr-HR" sz="2400" dirty="0"/>
              <a:t>– dobivaju se od prirodnih sirovina (ugljen, nafta, zemni plin, smola, aceton,vapno, drvo, celuloza, kaučuk)</a:t>
            </a:r>
          </a:p>
          <a:p>
            <a:endParaRPr lang="hr-HR" sz="2400" dirty="0"/>
          </a:p>
          <a:p>
            <a:r>
              <a:rPr lang="hr-HR" sz="2400" dirty="0"/>
              <a:t>Kemijski postupci dobivanja umjetnih polimera – </a:t>
            </a:r>
            <a:r>
              <a:rPr lang="hr-HR" sz="2400" b="1" dirty="0" err="1"/>
              <a:t>polimerizacija</a:t>
            </a:r>
            <a:r>
              <a:rPr lang="hr-HR" sz="2400" b="1" dirty="0"/>
              <a:t>, </a:t>
            </a:r>
            <a:r>
              <a:rPr lang="hr-HR" sz="2400" b="1" dirty="0" err="1"/>
              <a:t>polikondenzacija</a:t>
            </a:r>
            <a:r>
              <a:rPr lang="hr-HR" sz="2400" b="1" dirty="0"/>
              <a:t> i vulkanizacija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5648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Polimerizacija</a:t>
            </a:r>
            <a:r>
              <a:rPr lang="hr-HR" sz="2400" dirty="0"/>
              <a:t> – kemijska reakcija sakupljanja ili udruživanja mnogobrojnih malih molekula u veće djelovanjem topline, pritiska i nekih katalizatora. Ovim kemijskim procesom se proizvode </a:t>
            </a:r>
            <a:r>
              <a:rPr lang="hr-HR" sz="2400" b="1" dirty="0" err="1"/>
              <a:t>plastomeri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hr-HR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2895600"/>
            <a:ext cx="75057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502920" y="6035040"/>
            <a:ext cx="8183880" cy="2895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r>
              <a:rPr lang="hr-HR" sz="2400" dirty="0"/>
              <a:t>Vrste </a:t>
            </a:r>
            <a:r>
              <a:rPr lang="hr-HR" sz="2400" dirty="0" err="1"/>
              <a:t>plastomera</a:t>
            </a:r>
            <a:r>
              <a:rPr lang="hr-HR" sz="2400" dirty="0"/>
              <a:t>:</a:t>
            </a:r>
          </a:p>
          <a:p>
            <a:pPr lvl="1">
              <a:buNone/>
            </a:pPr>
            <a:r>
              <a:rPr lang="hr-HR" sz="2000" dirty="0"/>
              <a:t>  </a:t>
            </a:r>
            <a:r>
              <a:rPr lang="hr-HR" sz="2000" dirty="0" err="1"/>
              <a:t>Polietilen</a:t>
            </a:r>
            <a:r>
              <a:rPr lang="hr-HR" sz="2000" dirty="0"/>
              <a:t> 				</a:t>
            </a:r>
            <a:r>
              <a:rPr lang="hr-HR" sz="2000" dirty="0" err="1"/>
              <a:t>Polivinilklorid</a:t>
            </a:r>
            <a:r>
              <a:rPr lang="hr-HR" sz="2000" dirty="0"/>
              <a:t> (PVC)</a:t>
            </a:r>
            <a:endParaRPr lang="hr-HR" sz="1100" dirty="0"/>
          </a:p>
          <a:p>
            <a:pPr lvl="1">
              <a:buNone/>
            </a:pPr>
            <a:r>
              <a:rPr lang="hr-HR" sz="2000" dirty="0"/>
              <a:t>		(PE)				</a:t>
            </a:r>
          </a:p>
          <a:p>
            <a:pPr lvl="1">
              <a:buNone/>
            </a:pPr>
            <a:r>
              <a:rPr lang="hr-HR" sz="2000" dirty="0"/>
              <a:t>						</a:t>
            </a:r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r>
              <a:rPr lang="hr-HR" sz="2000" dirty="0"/>
              <a:t>Polipropilen	 (PP)			</a:t>
            </a:r>
            <a:r>
              <a:rPr lang="hr-HR" sz="2000" dirty="0" err="1"/>
              <a:t>Polistiren</a:t>
            </a:r>
            <a:r>
              <a:rPr lang="hr-HR" sz="2000" dirty="0"/>
              <a:t> (</a:t>
            </a:r>
            <a:r>
              <a:rPr lang="hr-HR" sz="2000" dirty="0" err="1"/>
              <a:t>PS</a:t>
            </a:r>
            <a:r>
              <a:rPr lang="hr-HR" sz="2000"/>
              <a:t>)</a:t>
            </a: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r>
              <a:rPr lang="hr-HR" sz="2000" dirty="0"/>
              <a:t>Teflon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66800"/>
            <a:ext cx="2128837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 descr="E:\P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447800"/>
            <a:ext cx="1828800" cy="1368403"/>
          </a:xfrm>
          <a:prstGeom prst="rect">
            <a:avLst/>
          </a:prstGeom>
          <a:noFill/>
        </p:spPr>
      </p:pic>
      <p:pic>
        <p:nvPicPr>
          <p:cNvPr id="12" name="Picture 5" descr="E:\Plastične čaš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962400"/>
            <a:ext cx="1194148" cy="990600"/>
          </a:xfrm>
          <a:prstGeom prst="rect">
            <a:avLst/>
          </a:prstGeom>
          <a:noFill/>
        </p:spPr>
      </p:pic>
      <p:pic>
        <p:nvPicPr>
          <p:cNvPr id="13" name="Picture 3" descr="E:\stirop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5680" y="3962400"/>
            <a:ext cx="1742469" cy="196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41848"/>
          </a:xfrm>
        </p:spPr>
        <p:txBody>
          <a:bodyPr>
            <a:normAutofit/>
          </a:bodyPr>
          <a:lstStyle/>
          <a:p>
            <a:r>
              <a:rPr lang="hr-HR" sz="2400" b="1" dirty="0" err="1"/>
              <a:t>Polikondenzacija</a:t>
            </a:r>
            <a:r>
              <a:rPr lang="hr-HR" sz="2400" dirty="0"/>
              <a:t> – kemijska reakcija pri kojoj se više malih molekula sakuplja u vrlo velike molekule uz izdvajanje nekih manjih molekula. Tu se uglavnom ubrajaju </a:t>
            </a:r>
            <a:r>
              <a:rPr lang="hr-HR" sz="2400" b="1" dirty="0" err="1"/>
              <a:t>duromeri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/>
              <a:t>Vrste </a:t>
            </a:r>
            <a:r>
              <a:rPr lang="hr-HR" sz="2400" dirty="0" err="1"/>
              <a:t>duromera</a:t>
            </a:r>
            <a:r>
              <a:rPr lang="hr-HR" sz="2400" dirty="0"/>
              <a:t>:</a:t>
            </a:r>
          </a:p>
          <a:p>
            <a:pPr lvl="1">
              <a:buNone/>
            </a:pPr>
            <a:r>
              <a:rPr lang="hr-HR" sz="2000" dirty="0"/>
              <a:t>  Bakelit				</a:t>
            </a:r>
            <a:r>
              <a:rPr lang="hr-HR" sz="2000" dirty="0" err="1"/>
              <a:t>Poliamid</a:t>
            </a:r>
            <a:endParaRPr lang="hr-HR" sz="2000" dirty="0"/>
          </a:p>
          <a:p>
            <a:pPr lvl="8"/>
            <a:r>
              <a:rPr lang="hr-HR" sz="1100" dirty="0"/>
              <a:t>                                  </a:t>
            </a:r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r>
              <a:rPr lang="hr-HR" sz="2000" dirty="0"/>
              <a:t>                            Silikon</a:t>
            </a:r>
          </a:p>
          <a:p>
            <a:pPr lvl="1"/>
            <a:endParaRPr lang="hr-HR" sz="2000" dirty="0"/>
          </a:p>
          <a:p>
            <a:pPr lvl="8"/>
            <a:endParaRPr lang="hr-HR" sz="1100" dirty="0"/>
          </a:p>
          <a:p>
            <a:pPr lvl="1"/>
            <a:r>
              <a:rPr lang="hr-HR" sz="2000" dirty="0"/>
              <a:t>                                              </a:t>
            </a:r>
            <a:r>
              <a:rPr lang="hr-HR" sz="2000" dirty="0" err="1"/>
              <a:t>Polietilenske</a:t>
            </a:r>
            <a:r>
              <a:rPr lang="hr-HR" sz="2000" dirty="0"/>
              <a:t> smole</a:t>
            </a:r>
          </a:p>
          <a:p>
            <a:pPr lvl="1"/>
            <a:endParaRPr lang="hr-HR" sz="2000" dirty="0"/>
          </a:p>
          <a:p>
            <a:pPr lvl="1"/>
            <a:endParaRPr lang="hr-HR" sz="2000" dirty="0"/>
          </a:p>
          <a:p>
            <a:pPr lvl="1"/>
            <a:endParaRPr lang="hr-HR" sz="2000" dirty="0"/>
          </a:p>
          <a:p>
            <a:pPr lvl="1"/>
            <a:endParaRPr lang="hr-HR" sz="2000" dirty="0"/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endParaRPr lang="hr-HR" sz="1100" dirty="0"/>
          </a:p>
          <a:p>
            <a:pPr lvl="8"/>
            <a:endParaRPr lang="en-US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76600"/>
            <a:ext cx="360640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:\gr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257800"/>
            <a:ext cx="1057275" cy="695325"/>
          </a:xfrm>
          <a:prstGeom prst="rect">
            <a:avLst/>
          </a:prstGeom>
          <a:noFill/>
        </p:spPr>
      </p:pic>
      <p:pic>
        <p:nvPicPr>
          <p:cNvPr id="6" name="Picture 3" descr="E:\utika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5257800"/>
            <a:ext cx="1009436" cy="685800"/>
          </a:xfrm>
          <a:prstGeom prst="rect">
            <a:avLst/>
          </a:prstGeom>
          <a:noFill/>
        </p:spPr>
      </p:pic>
      <p:pic>
        <p:nvPicPr>
          <p:cNvPr id="7" name="Picture 4" descr="E:\poliamid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590800"/>
            <a:ext cx="819150" cy="1228725"/>
          </a:xfrm>
          <a:prstGeom prst="rect">
            <a:avLst/>
          </a:prstGeom>
          <a:noFill/>
        </p:spPr>
      </p:pic>
      <p:pic>
        <p:nvPicPr>
          <p:cNvPr id="8" name="Picture 5" descr="E:\silik implanta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4038600"/>
            <a:ext cx="1019175" cy="92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zervirano mjesto sadržaja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Vulkanizacija</a:t>
            </a:r>
            <a:r>
              <a:rPr lang="hr-HR" sz="2400" dirty="0"/>
              <a:t> – postupak miješanja kaučuka sa sumporom uz određene temperaturne uvijete i pritisak. </a:t>
            </a:r>
            <a:r>
              <a:rPr lang="hr-HR" sz="2400"/>
              <a:t>Tako nastaje guma.</a:t>
            </a:r>
            <a:endParaRPr lang="hr-HR" sz="2400" dirty="0"/>
          </a:p>
          <a:p>
            <a:endParaRPr lang="hr-HR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6172200" cy="40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/>
              <a:t>Svojstva umjetnih polimera:</a:t>
            </a:r>
          </a:p>
          <a:p>
            <a:pPr lvl="1"/>
            <a:r>
              <a:rPr lang="hr-HR" sz="2000" dirty="0"/>
              <a:t>Mala gustoća</a:t>
            </a:r>
          </a:p>
          <a:p>
            <a:pPr lvl="1"/>
            <a:r>
              <a:rPr lang="hr-HR" sz="2000" dirty="0"/>
              <a:t>Dobra </a:t>
            </a:r>
            <a:r>
              <a:rPr lang="hr-HR" sz="2000" dirty="0" err="1"/>
              <a:t>elektroizolacijska</a:t>
            </a:r>
            <a:r>
              <a:rPr lang="hr-HR" sz="2000" dirty="0"/>
              <a:t> i </a:t>
            </a:r>
            <a:r>
              <a:rPr lang="hr-HR" sz="2000" dirty="0" err="1"/>
              <a:t>toplinskoizolacijska</a:t>
            </a:r>
            <a:r>
              <a:rPr lang="hr-HR" sz="2000" dirty="0"/>
              <a:t> svojstva</a:t>
            </a:r>
          </a:p>
          <a:p>
            <a:pPr lvl="1"/>
            <a:r>
              <a:rPr lang="hr-HR" sz="2000" dirty="0"/>
              <a:t>Otpornost na koroziju i djelovanje kiselina i lužina</a:t>
            </a:r>
          </a:p>
          <a:p>
            <a:pPr lvl="1"/>
            <a:r>
              <a:rPr lang="hr-HR" sz="2000" dirty="0"/>
              <a:t>Laka obradivost i bez skidanja strugotine</a:t>
            </a:r>
          </a:p>
          <a:p>
            <a:pPr lvl="1"/>
            <a:r>
              <a:rPr lang="hr-HR" sz="2000" dirty="0"/>
              <a:t>Mala čvrstoća</a:t>
            </a:r>
          </a:p>
          <a:p>
            <a:pPr lvl="1"/>
            <a:r>
              <a:rPr lang="hr-HR" sz="2000" dirty="0"/>
              <a:t>Slaba otpornost na povišenu temperaturu</a:t>
            </a:r>
          </a:p>
          <a:p>
            <a:pPr lvl="1"/>
            <a:r>
              <a:rPr lang="hr-HR" sz="2000" dirty="0"/>
              <a:t>Laka zapaljivost</a:t>
            </a:r>
          </a:p>
          <a:p>
            <a:pPr lvl="1"/>
            <a:endParaRPr lang="hr-HR" sz="2000" dirty="0"/>
          </a:p>
          <a:p>
            <a:pPr lvl="1">
              <a:buNone/>
            </a:pP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200400"/>
            <a:ext cx="3267075" cy="320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6084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hr-HR" b="1" dirty="0"/>
              <a:t>VRSTE I SVOJSTVA POLIMERNIH MATERIJALA</a:t>
            </a:r>
            <a:endParaRPr lang="en-US" dirty="0"/>
          </a:p>
          <a:p>
            <a:pPr>
              <a:buNone/>
            </a:pPr>
            <a:r>
              <a:rPr lang="hr-HR" b="1" dirty="0"/>
              <a:t> </a:t>
            </a:r>
            <a:endParaRPr lang="en-US" dirty="0"/>
          </a:p>
          <a:p>
            <a:pPr>
              <a:buNone/>
            </a:pPr>
            <a:r>
              <a:rPr lang="hr-HR" b="1" dirty="0"/>
              <a:t>	Vrste polimera: </a:t>
            </a:r>
          </a:p>
          <a:p>
            <a:pPr>
              <a:buNone/>
            </a:pPr>
            <a:r>
              <a:rPr lang="hr-HR" dirty="0"/>
              <a:t>		- prirodni i umjetni 				    	- </a:t>
            </a:r>
            <a:r>
              <a:rPr lang="hr-HR" dirty="0" err="1"/>
              <a:t>plastomeri</a:t>
            </a:r>
            <a:r>
              <a:rPr lang="hr-HR" dirty="0"/>
              <a:t>, </a:t>
            </a:r>
            <a:r>
              <a:rPr lang="hr-HR" dirty="0" err="1"/>
              <a:t>duromeri</a:t>
            </a:r>
            <a:r>
              <a:rPr lang="hr-HR" dirty="0"/>
              <a:t> i </a:t>
            </a:r>
            <a:r>
              <a:rPr lang="hr-HR" dirty="0" err="1"/>
              <a:t>elastomeri</a:t>
            </a:r>
            <a:endParaRPr lang="en-US" dirty="0"/>
          </a:p>
          <a:p>
            <a:pPr>
              <a:buNone/>
            </a:pPr>
            <a:r>
              <a:rPr lang="hr-HR" b="1" dirty="0"/>
              <a:t>	</a:t>
            </a:r>
            <a:r>
              <a:rPr lang="hr-HR" b="1" dirty="0" err="1"/>
              <a:t>Polimerizacija</a:t>
            </a:r>
            <a:r>
              <a:rPr lang="hr-HR" b="1" dirty="0"/>
              <a:t> </a:t>
            </a:r>
            <a:r>
              <a:rPr lang="hr-HR" dirty="0"/>
              <a:t>- postupak proizvodnje 				  </a:t>
            </a:r>
            <a:r>
              <a:rPr lang="hr-HR" dirty="0" err="1"/>
              <a:t>plastomera</a:t>
            </a:r>
            <a:endParaRPr lang="hr-HR" dirty="0"/>
          </a:p>
          <a:p>
            <a:pPr>
              <a:buNone/>
            </a:pPr>
            <a:r>
              <a:rPr lang="hr-HR" b="1" dirty="0"/>
              <a:t>   </a:t>
            </a:r>
            <a:r>
              <a:rPr lang="hr-HR" b="1" dirty="0" err="1"/>
              <a:t>Polikondenzacija</a:t>
            </a:r>
            <a:r>
              <a:rPr lang="hr-HR" b="1" dirty="0"/>
              <a:t> </a:t>
            </a:r>
            <a:r>
              <a:rPr lang="hr-HR" dirty="0"/>
              <a:t>- postupak proizvodnje    				 </a:t>
            </a:r>
            <a:r>
              <a:rPr lang="hr-HR" dirty="0" err="1"/>
              <a:t>duromera</a:t>
            </a:r>
            <a:endParaRPr lang="hr-HR" dirty="0"/>
          </a:p>
          <a:p>
            <a:pPr>
              <a:buNone/>
            </a:pPr>
            <a:r>
              <a:rPr lang="hr-HR" dirty="0"/>
              <a:t>   </a:t>
            </a:r>
            <a:r>
              <a:rPr lang="hr-HR" b="1" dirty="0"/>
              <a:t>Vulkanizacija </a:t>
            </a:r>
            <a:r>
              <a:rPr lang="hr-HR" dirty="0"/>
              <a:t>-</a:t>
            </a:r>
            <a:r>
              <a:rPr lang="hr-HR" b="1" dirty="0"/>
              <a:t> </a:t>
            </a:r>
            <a:r>
              <a:rPr lang="hr-HR" dirty="0"/>
              <a:t>postupak proizvodnje 				</a:t>
            </a:r>
            <a:r>
              <a:rPr lang="hr-HR"/>
              <a:t>   gume</a:t>
            </a:r>
            <a:endParaRPr lang="hr-HR" dirty="0"/>
          </a:p>
          <a:p>
            <a:pPr>
              <a:buNone/>
            </a:pPr>
            <a:r>
              <a:rPr lang="hr-HR" b="1" dirty="0"/>
              <a:t>   Svojstva umjetnih polimera </a:t>
            </a:r>
            <a:r>
              <a:rPr lang="hr-HR" dirty="0"/>
              <a:t>- izolacijska svojstva, mogućnost mehaničke i toplinske obrade, mala gustoća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336</TotalTime>
  <Words>342</Words>
  <Application>Microsoft Office PowerPoint</Application>
  <PresentationFormat>Prikaz na zaslonu (4:3)</PresentationFormat>
  <Paragraphs>65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Verdana</vt:lpstr>
      <vt:lpstr>Wingdings 2</vt:lpstr>
      <vt:lpstr>Aspekt</vt:lpstr>
      <vt:lpstr>Vrste i svojstva polimernih materijala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Irena</dc:creator>
  <cp:lastModifiedBy>Zvjezdana Mihalke</cp:lastModifiedBy>
  <cp:revision>31</cp:revision>
  <dcterms:created xsi:type="dcterms:W3CDTF">2008-01-17T19:02:28Z</dcterms:created>
  <dcterms:modified xsi:type="dcterms:W3CDTF">2022-07-27T18:38:34Z</dcterms:modified>
</cp:coreProperties>
</file>