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EC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7DB5-D9C3-40A8-A2CE-6B62B2D3D65B}" type="datetimeFigureOut">
              <a:rPr lang="hr-HR" smtClean="0"/>
              <a:t>7.3.2016.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613A-5F94-442B-A107-DC36F9E8933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r-HR" sz="6700" dirty="0" smtClean="0">
                <a:latin typeface="AngsanaUPC" pitchFamily="18" charset="-34"/>
                <a:cs typeface="AngsanaUPC" pitchFamily="18" charset="-34"/>
              </a:rPr>
              <a:t>GRAZ-AUSTRIJA    5.3.2016</a:t>
            </a:r>
            <a:br>
              <a:rPr lang="hr-HR" sz="6700" dirty="0" smtClean="0">
                <a:latin typeface="AngsanaUPC" pitchFamily="18" charset="-34"/>
                <a:cs typeface="AngsanaUPC" pitchFamily="18" charset="-34"/>
              </a:rPr>
            </a:br>
            <a:r>
              <a:rPr lang="hr-HR" sz="6000" dirty="0" smtClean="0">
                <a:latin typeface="AngsanaUPC" pitchFamily="18" charset="-34"/>
                <a:cs typeface="AngsanaUPC" pitchFamily="18" charset="-34"/>
              </a:rPr>
              <a:t>7.b</a:t>
            </a:r>
            <a:endParaRPr lang="hr-HR" sz="60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Content Placeholder 7" descr="AANAN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848872" cy="544522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A sretnici su uspijeli uhvatiti i slavnog Zottera.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Content Placeholder 3" descr="tea i ci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35992">
            <a:off x="2931111" y="1045038"/>
            <a:ext cx="3790850" cy="617572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Nakon napornog obilaska i zaslađivanja s čokoladom bilo je vrijeme i za nešto prigristi. Pa smo bili počašćeni odlaskom u McDonald’s.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Content Placeholder 3" descr="mcdola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35442"/>
            <a:ext cx="6696744" cy="502255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Nakon finog ručka slijedio je obilazak Graza.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Content Placeholder 6" descr="boze ha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336704" cy="475252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Graz nam se svima jako svidio.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Content Placeholder 3" descr="graz ag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25882">
            <a:off x="3087646" y="1532967"/>
            <a:ext cx="6587155" cy="3705275"/>
          </a:xfrm>
        </p:spPr>
      </p:pic>
      <p:pic>
        <p:nvPicPr>
          <p:cNvPr id="5" name="Picture 4" descr="loko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7145">
            <a:off x="-244078" y="1994865"/>
            <a:ext cx="6516216" cy="3665372"/>
          </a:xfrm>
          <a:prstGeom prst="rect">
            <a:avLst/>
          </a:prstGeom>
        </p:spPr>
      </p:pic>
      <p:pic>
        <p:nvPicPr>
          <p:cNvPr id="6" name="Picture 5" descr="12825370_797846503692764_81175389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2219">
            <a:off x="3370090" y="3061395"/>
            <a:ext cx="5559602" cy="312727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Na vidikovcu nam se najviše svidjelo, pa od tamo ima i najviše slika. 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Content Placeholder 5" descr="grazzz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839405" cy="2722166"/>
          </a:xfrm>
        </p:spPr>
      </p:pic>
      <p:pic>
        <p:nvPicPr>
          <p:cNvPr id="7" name="Content Placeholder 6" descr="sa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412776"/>
            <a:ext cx="2952328" cy="5258320"/>
          </a:xfrm>
        </p:spPr>
      </p:pic>
      <p:sp>
        <p:nvSpPr>
          <p:cNvPr id="5" name="Smiley Face 4"/>
          <p:cNvSpPr/>
          <p:nvPr/>
        </p:nvSpPr>
        <p:spPr>
          <a:xfrm>
            <a:off x="5940152" y="836712"/>
            <a:ext cx="576064" cy="43204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A propuhao nas je i vjetar...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Content Placeholder 5" descr="12823103_797846520359429_742468835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115383">
            <a:off x="1838779" y="2200557"/>
            <a:ext cx="6340513" cy="3566539"/>
          </a:xfrm>
        </p:spPr>
      </p:pic>
      <p:pic>
        <p:nvPicPr>
          <p:cNvPr id="5" name="Content Placeholder 4" descr="karla i j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376363">
            <a:off x="1091326" y="1706776"/>
            <a:ext cx="6912768" cy="388843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Najzanimljiviji dio izleta ipak nam je bio u autobus. Pogotovo uz tako vesele nastavnike, prijatelje i muziku. 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Content Placeholder 5" descr="bus op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152404" cy="4964201"/>
          </a:xfrm>
        </p:spPr>
      </p:pic>
      <p:pic>
        <p:nvPicPr>
          <p:cNvPr id="7" name="Content Placeholder 6" descr="b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349242">
            <a:off x="5051388" y="1393775"/>
            <a:ext cx="3015820" cy="5361459"/>
          </a:xfrm>
        </p:spPr>
      </p:pic>
      <p:sp>
        <p:nvSpPr>
          <p:cNvPr id="5" name="Smiley Face 4"/>
          <p:cNvSpPr/>
          <p:nvPr/>
        </p:nvSpPr>
        <p:spPr>
          <a:xfrm>
            <a:off x="8316416" y="332656"/>
            <a:ext cx="648072" cy="57606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7" descr="si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7180">
            <a:off x="3167174" y="1844683"/>
            <a:ext cx="2917924" cy="487166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I na kraju... Hvala najboljoj nastavnici na ovom divnom iskustvu vjerujem da ćemo ga još dugo, dugo pamtiti.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Content Placeholder 3" descr="12788105_797811800362901_190281099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624736" cy="4752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U subotu 5.3 nimalo umorni u 5:00 iz Kutine krenuli smo prema našem odredištu: Tvornica čokolade Zotter u Riegersburgu.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 descr="boze mil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107806">
            <a:off x="3029342" y="1986237"/>
            <a:ext cx="5296260" cy="398973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Content Placeholder 7" descr="ivankovi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60649">
            <a:off x="376498" y="1686516"/>
            <a:ext cx="3705389" cy="4940519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Nakon dugog puta, stali smo odmoriti se obaviti hitne i nužne potrebe na putu za </a:t>
            </a:r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Riegersburg. 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Content Placeholder 5" descr="hhahhahahl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656" y="1600200"/>
            <a:ext cx="8052687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Oko 11:00 sati na izmaku strpljenja stigli smo i na naš cilj! 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Content Placeholder 5" descr="wi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624736" cy="4968552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180 </a:t>
            </a:r>
            <a:r>
              <a:rPr lang="hr-HR" smtClean="0">
                <a:latin typeface="Arabic Typesetting" pitchFamily="66" charset="-78"/>
                <a:cs typeface="Arabic Typesetting" pitchFamily="66" charset="-78"/>
              </a:rPr>
              <a:t>vrsti različitih čokolada </a:t>
            </a:r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zasladilo je naš brk.</a:t>
            </a:r>
            <a:br>
              <a:rPr lang="hr-HR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Iako nije ‘’šećer na kraju’’ bilo je preslatko! 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Content Placeholder 4" descr="njamj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22687">
            <a:off x="323528" y="1988840"/>
            <a:ext cx="5338936" cy="4004202"/>
          </a:xfrm>
        </p:spPr>
      </p:pic>
      <p:pic>
        <p:nvPicPr>
          <p:cNvPr id="6" name="Content Placeholder 5" descr="coks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87080">
            <a:off x="4836592" y="1717767"/>
            <a:ext cx="3394472" cy="4525963"/>
          </a:xfrm>
        </p:spPr>
      </p:pic>
      <p:sp>
        <p:nvSpPr>
          <p:cNvPr id="7" name="Smiley Face 6"/>
          <p:cNvSpPr/>
          <p:nvPr/>
        </p:nvSpPr>
        <p:spPr>
          <a:xfrm rot="21041511">
            <a:off x="7740352" y="764704"/>
            <a:ext cx="1115616" cy="79208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Posebnu pažnju posvetili smo ovom rozom autu. Još da mu nađemo vlasnika i naš je! 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Content Placeholder 5" descr="opet do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492869">
            <a:off x="4183530" y="2427712"/>
            <a:ext cx="5351462" cy="3010198"/>
          </a:xfrm>
        </p:spPr>
      </p:pic>
      <p:pic>
        <p:nvPicPr>
          <p:cNvPr id="5" name="Content Placeholder 4" descr="dora x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296538">
            <a:off x="-167397" y="2636154"/>
            <a:ext cx="5050904" cy="378817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Osim rozog autića ‘’privuklo’’ nas je i ovo groblje čokolada.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Content Placeholder 6" descr="groblje cokol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458" y="1600200"/>
            <a:ext cx="806108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haha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4618856" cy="346414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Osim raznih novih okusa čokolade upoznali smo i nove prijatelje: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200" b="0" dirty="0" smtClean="0">
                <a:latin typeface="Arabic Typesetting" pitchFamily="66" charset="-78"/>
                <a:cs typeface="Arabic Typesetting" pitchFamily="66" charset="-78"/>
              </a:rPr>
              <a:t>Neki su se odmah sprijateljili:</a:t>
            </a:r>
            <a:endParaRPr lang="hr-HR" sz="3200" b="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499992" cy="639762"/>
          </a:xfrm>
        </p:spPr>
        <p:txBody>
          <a:bodyPr>
            <a:noAutofit/>
          </a:bodyPr>
          <a:lstStyle/>
          <a:p>
            <a:r>
              <a:rPr lang="hr-HR" sz="3000" b="0" dirty="0" smtClean="0">
                <a:latin typeface="Arabic Typesetting" pitchFamily="66" charset="-78"/>
                <a:cs typeface="Arabic Typesetting" pitchFamily="66" charset="-78"/>
              </a:rPr>
              <a:t>A društvance nas je dočekalo i u WC-u</a:t>
            </a:r>
            <a:endParaRPr lang="hr-HR" sz="3000" b="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3" name="Content Placeholder 12" descr="rib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252139">
            <a:off x="3531486" y="3204006"/>
            <a:ext cx="6086637" cy="3043319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abic Typesetting" pitchFamily="66" charset="-78"/>
                <a:cs typeface="Arabic Typesetting" pitchFamily="66" charset="-78"/>
              </a:rPr>
              <a:t>Nakon divnog iskustva u Tvornici čokolade Zotter uputili smo se prema Grazu, ali prije toga slijedilo je fotkanje. </a:t>
            </a:r>
            <a:endParaRPr lang="hr-H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56793"/>
            <a:ext cx="4041775" cy="1152128"/>
          </a:xfrm>
        </p:spPr>
        <p:txBody>
          <a:bodyPr>
            <a:noAutofit/>
          </a:bodyPr>
          <a:lstStyle/>
          <a:p>
            <a:endParaRPr lang="hr-HR" sz="3000" b="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" name="Content Placeholder 13" descr="lol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877072" y="2060848"/>
            <a:ext cx="5266928" cy="3950196"/>
          </a:xfrm>
        </p:spPr>
      </p:pic>
      <p:pic>
        <p:nvPicPr>
          <p:cNvPr id="13" name="Content Placeholder 12" descr="fu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756592" y="2060848"/>
            <a:ext cx="5194920" cy="396819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248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GRAZ-AUSTRIJA    5.3.2016 7.b</vt:lpstr>
      <vt:lpstr>U subotu 5.3 nimalo umorni u 5:00 iz Kutine krenuli smo prema našem odredištu: Tvornica čokolade Zotter u Riegersburgu.</vt:lpstr>
      <vt:lpstr>Nakon dugog puta, stali smo odmoriti se obaviti hitne i nužne potrebe na putu za Riegersburg. </vt:lpstr>
      <vt:lpstr>Oko 11:00 sati na izmaku strpljenja stigli smo i na naš cilj! </vt:lpstr>
      <vt:lpstr>180 vrsti različitih čokolada zasladilo je naš brk. Iako nije ‘’šećer na kraju’’ bilo je preslatko! </vt:lpstr>
      <vt:lpstr>Posebnu pažnju posvetili smo ovom rozom autu. Još da mu nađemo vlasnika i naš je! </vt:lpstr>
      <vt:lpstr>Osim rozog autića ‘’privuklo’’ nas je i ovo groblje čokolada.</vt:lpstr>
      <vt:lpstr>Osim raznih novih okusa čokolade upoznali smo i nove prijatelje:</vt:lpstr>
      <vt:lpstr>Nakon divnog iskustva u Tvornici čokolade Zotter uputili smo se prema Grazu, ali prije toga slijedilo je fotkanje. </vt:lpstr>
      <vt:lpstr>A sretnici su uspijeli uhvatiti i slavnog Zottera.</vt:lpstr>
      <vt:lpstr>Nakon napornog obilaska i zaslađivanja s čokoladom bilo je vrijeme i za nešto prigristi. Pa smo bili počašćeni odlaskom u McDonald’s.</vt:lpstr>
      <vt:lpstr>Nakon finog ručka slijedio je obilazak Graza.</vt:lpstr>
      <vt:lpstr>Graz nam se svima jako svidio.</vt:lpstr>
      <vt:lpstr>Na vidikovcu nam se najviše svidjelo, pa od tamo ima i najviše slika. </vt:lpstr>
      <vt:lpstr>A propuhao nas je i vjetar...</vt:lpstr>
      <vt:lpstr>Najzanimljiviji dio izleta ipak nam je bio u autobus. Pogotovo uz tako vesele nastavnike, prijatelje i muziku. </vt:lpstr>
      <vt:lpstr>I na kraju... Hvala najboljoj nastavnici na ovom divnom iskustvu vjerujem da ćemo ga još dugo, dugo pamtiti.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todorovj</dc:creator>
  <cp:lastModifiedBy>todorovj</cp:lastModifiedBy>
  <cp:revision>13</cp:revision>
  <dcterms:created xsi:type="dcterms:W3CDTF">2016-03-07T18:44:50Z</dcterms:created>
  <dcterms:modified xsi:type="dcterms:W3CDTF">2016-03-07T20:36:55Z</dcterms:modified>
</cp:coreProperties>
</file>