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CFA6-6E44-4A74-8E2A-FE45F63843FD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4CF0-403B-4ED9-8714-8B4D5C20A75A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CFA6-6E44-4A74-8E2A-FE45F63843FD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4CF0-403B-4ED9-8714-8B4D5C20A75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CFA6-6E44-4A74-8E2A-FE45F63843FD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4CF0-403B-4ED9-8714-8B4D5C20A75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CFA6-6E44-4A74-8E2A-FE45F63843FD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4CF0-403B-4ED9-8714-8B4D5C20A75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CFA6-6E44-4A74-8E2A-FE45F63843FD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4CF0-403B-4ED9-8714-8B4D5C20A75A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CFA6-6E44-4A74-8E2A-FE45F63843FD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4CF0-403B-4ED9-8714-8B4D5C20A75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CFA6-6E44-4A74-8E2A-FE45F63843FD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4CF0-403B-4ED9-8714-8B4D5C20A75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CFA6-6E44-4A74-8E2A-FE45F63843FD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14CF0-403B-4ED9-8714-8B4D5C20A75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CFA6-6E44-4A74-8E2A-FE45F63843FD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4CF0-403B-4ED9-8714-8B4D5C20A75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CFA6-6E44-4A74-8E2A-FE45F63843FD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6E14CF0-403B-4ED9-8714-8B4D5C20A75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7A4CFA6-6E44-4A74-8E2A-FE45F63843FD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4CF0-403B-4ED9-8714-8B4D5C20A75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A4CFA6-6E44-4A74-8E2A-FE45F63843FD}" type="datetimeFigureOut">
              <a:rPr lang="hr-HR" smtClean="0"/>
              <a:t>18.3.2016.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E14CF0-403B-4ED9-8714-8B4D5C20A75A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3429000"/>
            <a:ext cx="6768752" cy="2445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r-HR" cap="none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GRAZ</a:t>
            </a:r>
            <a:endParaRPr lang="hr-HR" cap="none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4860032" cy="2733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4464496" cy="25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08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smo posjetili?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Benzinska pumpa ( WC – 50 centi )</a:t>
            </a:r>
          </a:p>
          <a:p>
            <a:r>
              <a:rPr lang="hr-HR" dirty="0" smtClean="0"/>
              <a:t>Tvornica čokolade Zotter</a:t>
            </a:r>
          </a:p>
          <a:p>
            <a:r>
              <a:rPr lang="hr-HR" dirty="0" smtClean="0"/>
              <a:t>McDonalds</a:t>
            </a:r>
          </a:p>
          <a:p>
            <a:r>
              <a:rPr lang="hr-HR" dirty="0" smtClean="0"/>
              <a:t>Razgledavanje Graza </a:t>
            </a:r>
          </a:p>
          <a:p>
            <a:pPr marL="36576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04219"/>
            <a:ext cx="724781" cy="724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84" y="2704219"/>
            <a:ext cx="2144837" cy="381304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409801">
            <a:off x="5940451" y="2229933"/>
            <a:ext cx="485895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rgbClr val="FFFF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210146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Tvornica čokolade </a:t>
            </a:r>
            <a:r>
              <a:rPr lang="hr-HR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(Schokoladenfabrik) Zotter</a:t>
            </a:r>
            <a:endParaRPr lang="hr-HR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tvornici smo se najeli ko „svinje” i bilo nam je zlo</a:t>
            </a:r>
          </a:p>
          <a:p>
            <a:r>
              <a:rPr lang="hr-HR" dirty="0" smtClean="0"/>
              <a:t>Tvornica je vrlo zanimljiva, čak ima i groblje za čokolade, te životinje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09680"/>
            <a:ext cx="3024336" cy="1701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71074"/>
            <a:ext cx="2821202" cy="1586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27761"/>
            <a:ext cx="1600216" cy="2844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828089"/>
            <a:ext cx="1856805" cy="22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Razgledavanje grada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Razgledavanje je bilo vrlo „zanimljivo” </a:t>
            </a:r>
          </a:p>
          <a:p>
            <a:r>
              <a:rPr lang="hr-HR" dirty="0"/>
              <a:t>Posjetili </a:t>
            </a:r>
            <a:r>
              <a:rPr lang="hr-HR" dirty="0" smtClean="0"/>
              <a:t>smo Schlossberg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8" y="2852936"/>
            <a:ext cx="5001625" cy="3006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93096"/>
            <a:ext cx="4427984" cy="24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Naši dojmovi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16781" cy="4525963"/>
          </a:xfrm>
        </p:spPr>
        <p:txBody>
          <a:bodyPr/>
          <a:lstStyle/>
          <a:p>
            <a:r>
              <a:rPr lang="hr-HR" dirty="0" smtClean="0"/>
              <a:t>Rano smo se probudili (polazak je bio u 5 )</a:t>
            </a:r>
          </a:p>
          <a:p>
            <a:r>
              <a:rPr lang="hr-HR" dirty="0" smtClean="0"/>
              <a:t>Kada smo došli u tvornicu čokolade gledali smo neki filmić (ne znamo koji,jer nas je pola spavalo)</a:t>
            </a:r>
          </a:p>
          <a:p>
            <a:r>
              <a:rPr lang="hr-HR" dirty="0" smtClean="0"/>
              <a:t>Čokolade su bile „fine”-kasnije nam je bilo zlo</a:t>
            </a:r>
          </a:p>
        </p:txBody>
      </p:sp>
    </p:spTree>
    <p:extLst>
      <p:ext uri="{BB962C8B-B14F-4D97-AF65-F5344CB8AC3E}">
        <p14:creationId xmlns:p14="http://schemas.microsoft.com/office/powerpoint/2010/main" val="14519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Nakon razgledavanja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Krenuli smo kući autobusom </a:t>
            </a:r>
          </a:p>
          <a:p>
            <a:r>
              <a:rPr lang="hr-HR" dirty="0" smtClean="0"/>
              <a:t>Najzanimljivij dio puta je bio u autobusu, gdje smo se svi zabavljali i slušali pjesme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25566"/>
            <a:ext cx="2339752" cy="4096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9" y="3789039"/>
            <a:ext cx="5220072" cy="29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8175384" cy="23012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cap="none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NAMA JE BILO SUPER!!</a:t>
            </a:r>
            <a:br>
              <a:rPr lang="hr-HR" cap="none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hr-HR" cap="none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8.c</a:t>
            </a:r>
            <a:endParaRPr lang="hr-HR" cap="none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4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</TotalTime>
  <Words>135</Words>
  <Application>Microsoft Office PowerPoint</Application>
  <PresentationFormat>Prikaz na zaslonu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Technic</vt:lpstr>
      <vt:lpstr>GRAZ</vt:lpstr>
      <vt:lpstr>Što smo posjetili?</vt:lpstr>
      <vt:lpstr>Tvornica čokolade (Schokoladenfabrik) Zotter</vt:lpstr>
      <vt:lpstr>Razgledavanje grada</vt:lpstr>
      <vt:lpstr>Naši dojmovi</vt:lpstr>
      <vt:lpstr>Nakon razgledavanja</vt:lpstr>
      <vt:lpstr>NAMA JE BILO SUPER!! 8.c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GRAZ</dc:title>
  <dc:creator>Petra</dc:creator>
  <cp:lastModifiedBy>Učitelj</cp:lastModifiedBy>
  <cp:revision>9</cp:revision>
  <dcterms:created xsi:type="dcterms:W3CDTF">2016-03-17T15:49:06Z</dcterms:created>
  <dcterms:modified xsi:type="dcterms:W3CDTF">2016-03-18T11:55:03Z</dcterms:modified>
</cp:coreProperties>
</file>